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8915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3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0111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29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7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3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9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ECO-Friendly Fireworks: The Future of Aerial Shows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Sustainable • Profitable • Technologically Advanced</a:t>
            </a:r>
          </a:p>
          <a:p>
            <a:endParaRPr dirty="0"/>
          </a:p>
          <a:p>
            <a:r>
              <a:rPr lang="de-DE" dirty="0" smtClean="0"/>
              <a:t>Adel Ramezani</a:t>
            </a:r>
            <a:r>
              <a:rPr dirty="0" smtClean="0"/>
              <a:t> </a:t>
            </a:r>
            <a:r>
              <a:rPr dirty="0"/>
              <a:t>| </a:t>
            </a:r>
            <a:r>
              <a:rPr lang="de-DE" dirty="0" smtClean="0"/>
              <a:t>Automation</a:t>
            </a:r>
            <a:endParaRPr dirty="0"/>
          </a:p>
          <a:p>
            <a:r>
              <a:rPr lang="de-DE" dirty="0" smtClean="0"/>
              <a:t>Mühlbauer</a:t>
            </a:r>
            <a:r>
              <a:rPr dirty="0" smtClean="0"/>
              <a:t>, Germany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477"/>
            <a:ext cx="4484077" cy="2602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t>Environmental &amp; Brand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🌱 Zero pollution, zero waste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🔋 Fully reusable systems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🇩🇪 German engineering excellence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🌍 Strong sustainability and CSR positioning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47982"/>
            <a:ext cx="1904712" cy="969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12" y="4654744"/>
            <a:ext cx="1523918" cy="156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31" y="5119681"/>
            <a:ext cx="2133947" cy="105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t>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✅ Approve pilot feasibility study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🤝 Form cross-department task force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📍 Partner with one municipality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📅 Define milestones and KPIs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4CAF50"/>
                </a:solidFill>
              </a:defRPr>
            </a:pPr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778989" cy="223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E5E5E5"/>
                </a:solidFill>
              </a:defRPr>
            </a:pPr>
            <a:r>
              <a:rPr dirty="0"/>
              <a:t>✨ Reinventing the Sky — Sustainably ✨</a:t>
            </a:r>
          </a:p>
          <a:p>
            <a:pPr>
              <a:spcAft>
                <a:spcPts val="1000"/>
              </a:spcAft>
              <a:defRPr sz="2400">
                <a:solidFill>
                  <a:srgbClr val="E5E5E5"/>
                </a:solidFill>
              </a:defRPr>
            </a:pPr>
            <a:r>
              <a:rPr dirty="0"/>
              <a:t>Combining German engineering with innovation </a:t>
            </a:r>
            <a:endParaRPr lang="de-DE" dirty="0" smtClean="0"/>
          </a:p>
          <a:p>
            <a:pPr>
              <a:spcAft>
                <a:spcPts val="1000"/>
              </a:spcAft>
              <a:defRPr sz="2400">
                <a:solidFill>
                  <a:srgbClr val="E5E5E5"/>
                </a:solidFill>
              </a:defRPr>
            </a:pPr>
            <a:r>
              <a:rPr dirty="0" smtClean="0"/>
              <a:t>for </a:t>
            </a:r>
            <a:r>
              <a:rPr dirty="0"/>
              <a:t>eco-friendly entertainment.</a:t>
            </a:r>
          </a:p>
          <a:p>
            <a:pPr>
              <a:spcAft>
                <a:spcPts val="1000"/>
              </a:spcAft>
              <a:defRPr sz="2400">
                <a:solidFill>
                  <a:srgbClr val="E5E5E5"/>
                </a:solidFill>
              </a:defRPr>
            </a:pPr>
            <a:r>
              <a:rPr dirty="0"/>
              <a:t>Let's make the future of fireworks — Made in Germany.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62" y="4025202"/>
            <a:ext cx="5381607" cy="2832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527933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rPr dirty="0"/>
              <a:t>The Problem with </a:t>
            </a:r>
            <a:endParaRPr lang="de-DE" dirty="0" smtClean="0"/>
          </a:p>
          <a:p>
            <a:pPr>
              <a:defRPr sz="4000" b="1">
                <a:solidFill>
                  <a:srgbClr val="1E2A38"/>
                </a:solidFill>
              </a:defRPr>
            </a:pPr>
            <a:r>
              <a:rPr dirty="0" smtClean="0"/>
              <a:t>Traditional </a:t>
            </a:r>
            <a:r>
              <a:rPr dirty="0"/>
              <a:t>Fireworks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🌫️ Pollution: Air and noise emissions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🔥 Safety Risks: Fire hazards and injuries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💸 Single Use: High cost, no reuse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🧩 Sustainability Pressure: Cities seeking eco alternatives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56538"/>
            <a:ext cx="7325747" cy="2746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669285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rPr dirty="0"/>
              <a:t>Our Solution: </a:t>
            </a:r>
            <a:r>
              <a:rPr dirty="0" smtClean="0"/>
              <a:t>Drone-Based </a:t>
            </a:r>
            <a:endParaRPr lang="de-DE" dirty="0" smtClean="0"/>
          </a:p>
          <a:p>
            <a:pPr>
              <a:defRPr sz="4000" b="1">
                <a:solidFill>
                  <a:srgbClr val="1E2A38"/>
                </a:solidFill>
              </a:defRPr>
            </a:pPr>
            <a:r>
              <a:rPr dirty="0" smtClean="0"/>
              <a:t>Aerial </a:t>
            </a:r>
            <a:r>
              <a:rPr dirty="0"/>
              <a:t>Animation Shows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♻️ Eco-friendly and reusable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💡 Programmable animations synchronized with music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💻 Controlled via intelligent choreography software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🎇 Visually stunning, customizable for any event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18" y="4049783"/>
            <a:ext cx="3315163" cy="2486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t>Market Opportunity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🇩🇪 Over 2,000 German cities host annual fireworks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🎡 160–180 national &amp; international trade fairs yearly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💶 European drone show market exceeds €100M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📈 Strong export potential with 'Made in Germany' quality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04838"/>
            <a:ext cx="7087589" cy="2953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630012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rPr dirty="0"/>
              <a:t>Why Our Company </a:t>
            </a:r>
            <a:endParaRPr lang="de-DE" dirty="0" smtClean="0"/>
          </a:p>
          <a:p>
            <a:pPr>
              <a:defRPr sz="4000" b="1">
                <a:solidFill>
                  <a:srgbClr val="1E2A38"/>
                </a:solidFill>
              </a:defRPr>
            </a:pPr>
            <a:r>
              <a:rPr dirty="0" smtClean="0"/>
              <a:t>Is </a:t>
            </a:r>
            <a:r>
              <a:rPr dirty="0"/>
              <a:t>the Right Starting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⚙️ Expertise in industrial automation and robotics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🧠 Skilled engineering &amp; software teams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🏭 Existing manufacturing infrastructure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t>🤝 Strong supplier and distribution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53" y="3982915"/>
            <a:ext cx="5772956" cy="289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t>Project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6524543" cy="2728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📈 Marketing &amp; Business Development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💻 Drone Choreographing Software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🚁 Drone Production Line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All three divisions operate synchronously and </a:t>
            </a:r>
            <a:endParaRPr lang="de-DE" dirty="0" smtClean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 smtClean="0"/>
              <a:t>support </a:t>
            </a:r>
            <a:r>
              <a:rPr dirty="0"/>
              <a:t>each other.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58" y="4374872"/>
            <a:ext cx="6868484" cy="2483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rPr dirty="0"/>
              <a:t>Implementation Roadmap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00396" cy="2728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Phase 1 (0–6 months): Pilot project with 100 drones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Phase 2 (6–18 months): Develop German-made </a:t>
            </a:r>
            <a:endParaRPr lang="de-DE" dirty="0" smtClean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 smtClean="0"/>
              <a:t>drone </a:t>
            </a:r>
            <a:r>
              <a:rPr dirty="0"/>
              <a:t>and software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Phase 3 (18–36 months): Scale production and </a:t>
            </a:r>
            <a:endParaRPr lang="de-DE" dirty="0" smtClean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 smtClean="0"/>
              <a:t>go </a:t>
            </a:r>
            <a:r>
              <a:rPr dirty="0"/>
              <a:t>international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t>Financial Outlook &amp; ROI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8121134" cy="2728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💶 Initial Investment: €500k–€1M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📊 Revenue Streams: Shows, Software Licensing, </a:t>
            </a:r>
            <a:endParaRPr lang="de-DE" dirty="0" smtClean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 smtClean="0"/>
              <a:t>Drone </a:t>
            </a:r>
            <a:r>
              <a:rPr dirty="0"/>
              <a:t>Sales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📈 Payback Period: 2–3 years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🔁 Long-term profitability via reusability &amp; service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44" y="4374872"/>
            <a:ext cx="6096851" cy="2483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E2A38"/>
                </a:solidFill>
              </a:defRPr>
            </a:pPr>
            <a:r>
              <a:rPr dirty="0"/>
              <a:t>Future Expansion Potential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🎥 Cinematography drones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🚨 Public safety and rescue drones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🌾 Agricultural monitoring drones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📦 Logistics &amp; transport drones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🧒 Educational drones for kids</a:t>
            </a:r>
          </a:p>
          <a:p>
            <a:pPr>
              <a:spcAft>
                <a:spcPts val="1000"/>
              </a:spcAft>
              <a:defRPr sz="2400">
                <a:solidFill>
                  <a:srgbClr val="1E2A38"/>
                </a:solidFill>
              </a:defRPr>
            </a:pPr>
            <a:r>
              <a:rPr dirty="0"/>
              <a:t>🧩 Sell components and accessories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" y="5266592"/>
            <a:ext cx="2182163" cy="1225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98" y="5020407"/>
            <a:ext cx="1445222" cy="1447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010" y="5116264"/>
            <a:ext cx="2080303" cy="125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371</Words>
  <Application>Microsoft Office PowerPoint</Application>
  <PresentationFormat>On-screen Show (4:3)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ECO-Friendly Fireworks: The Future of Aerial Shows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ECO-Friendly Fireworks: The Future of Aerial Shows</dc:title>
  <dc:subject/>
  <dc:creator/>
  <cp:keywords/>
  <dc:description>generated using python-pptx</dc:description>
  <cp:lastModifiedBy>Ramezani Adel</cp:lastModifiedBy>
  <cp:revision>8</cp:revision>
  <dcterms:created xsi:type="dcterms:W3CDTF">2013-01-27T09:14:16Z</dcterms:created>
  <dcterms:modified xsi:type="dcterms:W3CDTF">2025-10-23T11:37:29Z</dcterms:modified>
  <cp:category/>
</cp:coreProperties>
</file>